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10287000" cy="6858000" type="35mm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B4B8"/>
    <a:srgbClr val="B228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30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32B270-E4E9-40BA-B2A5-8578D47D46FB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A3CBD-D6D7-47EC-9F85-3DB509BDCC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7061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A3CBD-D6D7-47EC-9F85-3DB509BDCC9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5250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1122363"/>
            <a:ext cx="87439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5875" y="3602038"/>
            <a:ext cx="77152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3705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005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1635" y="365125"/>
            <a:ext cx="2218134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7232" y="365125"/>
            <a:ext cx="6525816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0408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44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874" y="1709740"/>
            <a:ext cx="887253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874" y="4589465"/>
            <a:ext cx="887253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4231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7231" y="1825625"/>
            <a:ext cx="4371975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794" y="1825625"/>
            <a:ext cx="4371975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341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365127"/>
            <a:ext cx="8872538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72" y="1681163"/>
            <a:ext cx="43518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572" y="2505075"/>
            <a:ext cx="4351883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7794" y="1681163"/>
            <a:ext cx="437331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7794" y="2505075"/>
            <a:ext cx="4373315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799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3968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4891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3315" y="987427"/>
            <a:ext cx="520779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6816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73315" y="987427"/>
            <a:ext cx="5207794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64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7231" y="365127"/>
            <a:ext cx="88725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231" y="1825625"/>
            <a:ext cx="88725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7231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0C1121-77F4-4191-BF5C-F42315777D65}" type="datetimeFigureOut">
              <a:rPr lang="en-GB" smtClean="0"/>
              <a:t>2025-06-16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7569" y="6356352"/>
            <a:ext cx="34718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65194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37B428-89BB-4299-AF9E-49C0A4029A1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1619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14B2794-F51D-6383-179A-5755EABE75B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-5717860" y="535781"/>
            <a:ext cx="21722721" cy="5786438"/>
            <a:chOff x="-6776723" y="0"/>
            <a:chExt cx="25745447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FF537C9-1897-AB65-A7E3-C768FDAB04E9}"/>
                </a:ext>
              </a:extLst>
            </p:cNvPr>
            <p:cNvSpPr>
              <a:spLocks/>
            </p:cNvSpPr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519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F53E473-2329-FEC9-4585-35BC96941686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-6776723" y="2465408"/>
              <a:ext cx="25745447" cy="1927185"/>
              <a:chOff x="-7728051" y="2613613"/>
              <a:chExt cx="25745447" cy="1927185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E15DC704-E7A4-3ED1-318A-87FC7907D3F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8900000">
                <a:off x="-3889927" y="2613613"/>
                <a:ext cx="14231074" cy="1927185"/>
              </a:xfrm>
              <a:prstGeom prst="rect">
                <a:avLst/>
              </a:prstGeom>
              <a:solidFill>
                <a:srgbClr val="B22831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519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29B6081-5774-F509-321B-9F561861875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8900000">
                <a:off x="-51803" y="2613613"/>
                <a:ext cx="14231074" cy="1927185"/>
              </a:xfrm>
              <a:prstGeom prst="rect">
                <a:avLst/>
              </a:prstGeom>
              <a:solidFill>
                <a:srgbClr val="B22831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519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FF662DD-BDCA-9648-159A-210E277A68A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8900000">
                <a:off x="3786322" y="2613613"/>
                <a:ext cx="14231074" cy="1927185"/>
              </a:xfrm>
              <a:prstGeom prst="rect">
                <a:avLst/>
              </a:prstGeom>
              <a:solidFill>
                <a:srgbClr val="B22831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519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3A6BED0-B482-BFF0-7CB0-C93BAC32AE8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rot="18900000">
                <a:off x="-7728051" y="2613613"/>
                <a:ext cx="14231074" cy="1927185"/>
              </a:xfrm>
              <a:prstGeom prst="rect">
                <a:avLst/>
              </a:prstGeom>
              <a:solidFill>
                <a:srgbClr val="B22831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519" dirty="0"/>
              </a:p>
            </p:txBody>
          </p:sp>
        </p:grp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FC609094-C053-F751-8068-AAC2AE08424D}"/>
              </a:ext>
            </a:extLst>
          </p:cNvPr>
          <p:cNvSpPr txBox="1"/>
          <p:nvPr/>
        </p:nvSpPr>
        <p:spPr>
          <a:xfrm>
            <a:off x="404061" y="194211"/>
            <a:ext cx="94788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5400" cap="small" dirty="0">
                <a:ln w="9525">
                  <a:noFill/>
                </a:ln>
                <a:solidFill>
                  <a:srgbClr val="B2283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Fantasy Kit | Leyton Orient | Season 2026/27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BC3B19C-9240-1D4C-B2D3-C2DE8E9CB72C}"/>
              </a:ext>
            </a:extLst>
          </p:cNvPr>
          <p:cNvGrpSpPr/>
          <p:nvPr/>
        </p:nvGrpSpPr>
        <p:grpSpPr>
          <a:xfrm>
            <a:off x="-443677" y="971588"/>
            <a:ext cx="4258482" cy="6042624"/>
            <a:chOff x="-443677" y="774819"/>
            <a:chExt cx="4258482" cy="604262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9D03E12-E8ED-03C6-22B9-00FB63C4605F}"/>
                </a:ext>
              </a:extLst>
            </p:cNvPr>
            <p:cNvGrpSpPr/>
            <p:nvPr/>
          </p:nvGrpSpPr>
          <p:grpSpPr>
            <a:xfrm>
              <a:off x="-443677" y="774819"/>
              <a:ext cx="4258482" cy="5356995"/>
              <a:chOff x="-311479" y="774819"/>
              <a:chExt cx="4258482" cy="535699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82E76ECC-148A-EC33-AE49-6AF3871BC4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456665" y="1596444"/>
                <a:ext cx="2490338" cy="4427269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4847C280-102B-CAE1-5303-BB5E47E3F8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-311479" y="774819"/>
                <a:ext cx="3013309" cy="5356995"/>
              </a:xfrm>
              <a:prstGeom prst="rect">
                <a:avLst/>
              </a:prstGeom>
            </p:spPr>
          </p:pic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413B98B-11CA-08EC-34A1-F7528A6F4CD3}"/>
                </a:ext>
              </a:extLst>
            </p:cNvPr>
            <p:cNvSpPr txBox="1"/>
            <p:nvPr/>
          </p:nvSpPr>
          <p:spPr>
            <a:xfrm>
              <a:off x="912056" y="5743617"/>
              <a:ext cx="1547017" cy="1073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63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Home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572C3DC-E283-7E4D-D932-378C146CDACF}"/>
              </a:ext>
            </a:extLst>
          </p:cNvPr>
          <p:cNvGrpSpPr/>
          <p:nvPr/>
        </p:nvGrpSpPr>
        <p:grpSpPr>
          <a:xfrm>
            <a:off x="3014259" y="1031056"/>
            <a:ext cx="4258480" cy="5983156"/>
            <a:chOff x="3014259" y="834287"/>
            <a:chExt cx="4258480" cy="598315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FF2E6B6-35DD-590D-92B7-E0E9E36BB15C}"/>
                </a:ext>
              </a:extLst>
            </p:cNvPr>
            <p:cNvGrpSpPr/>
            <p:nvPr/>
          </p:nvGrpSpPr>
          <p:grpSpPr>
            <a:xfrm>
              <a:off x="3014259" y="834287"/>
              <a:ext cx="4258480" cy="5356995"/>
              <a:chOff x="3014260" y="834287"/>
              <a:chExt cx="4258480" cy="5356995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B6A92BC7-5E00-F012-0FB5-9C35A367A0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3014260" y="834287"/>
                <a:ext cx="3013309" cy="5356995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1281A282-602D-FFCA-BC9D-14DA2D8F9D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4782402" y="1655912"/>
                <a:ext cx="2490338" cy="4427269"/>
              </a:xfrm>
              <a:prstGeom prst="rect">
                <a:avLst/>
              </a:prstGeom>
            </p:spPr>
          </p:pic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BEDE7A6-2E55-8B1A-DD13-C32544D840DA}"/>
                </a:ext>
              </a:extLst>
            </p:cNvPr>
            <p:cNvSpPr txBox="1"/>
            <p:nvPr/>
          </p:nvSpPr>
          <p:spPr>
            <a:xfrm>
              <a:off x="4335423" y="5743617"/>
              <a:ext cx="1616152" cy="1073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63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Away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3351CA-C057-75E3-E6A3-D14C051FCEAE}"/>
              </a:ext>
            </a:extLst>
          </p:cNvPr>
          <p:cNvGrpSpPr/>
          <p:nvPr/>
        </p:nvGrpSpPr>
        <p:grpSpPr>
          <a:xfrm>
            <a:off x="6472197" y="1031056"/>
            <a:ext cx="4258479" cy="5983156"/>
            <a:chOff x="6472197" y="834287"/>
            <a:chExt cx="4258479" cy="598315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B56FB60-250E-8CB5-93CB-47C8B6A13C94}"/>
                </a:ext>
              </a:extLst>
            </p:cNvPr>
            <p:cNvGrpSpPr/>
            <p:nvPr/>
          </p:nvGrpSpPr>
          <p:grpSpPr>
            <a:xfrm>
              <a:off x="6472197" y="834287"/>
              <a:ext cx="4258479" cy="5356995"/>
              <a:chOff x="6511798" y="834287"/>
              <a:chExt cx="4258479" cy="5356995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F9B48BCC-0A18-39AB-1184-BF2D989F75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511798" y="834287"/>
                <a:ext cx="3013309" cy="5356995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407F3FFC-8191-8E1A-A366-05FD73C4E0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8279939" y="1655912"/>
                <a:ext cx="2490338" cy="4427269"/>
              </a:xfrm>
              <a:prstGeom prst="rect">
                <a:avLst/>
              </a:prstGeom>
            </p:spPr>
          </p:pic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C372FE3-3BBE-EFDF-A1D3-4D9E47223449}"/>
                </a:ext>
              </a:extLst>
            </p:cNvPr>
            <p:cNvSpPr txBox="1"/>
            <p:nvPr/>
          </p:nvSpPr>
          <p:spPr>
            <a:xfrm>
              <a:off x="7650156" y="5743617"/>
              <a:ext cx="1902563" cy="10738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5063" cap="small" dirty="0">
                  <a:ln w="9525">
                    <a:noFill/>
                  </a:ln>
                  <a:solidFill>
                    <a:srgbClr val="B22831"/>
                  </a:solidFill>
                  <a:latin typeface="Angsana New" panose="02020603050405020304" pitchFamily="18" charset="-34"/>
                  <a:cs typeface="Angsana New" panose="02020603050405020304" pitchFamily="18" charset="-34"/>
                </a:rPr>
                <a:t>Keeper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6989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85" y="0"/>
            <a:ext cx="10284429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435627-959B-B4F1-C0B9-E06A1FE2A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093" y="391394"/>
            <a:ext cx="9112815" cy="6075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4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12</Words>
  <Application>Microsoft Office PowerPoint</Application>
  <PresentationFormat>35 mm Slides</PresentationFormat>
  <Paragraphs>5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Angsana New</vt:lpstr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Alfred TANG</dc:creator>
  <cp:lastModifiedBy>Alfred TANG</cp:lastModifiedBy>
  <cp:revision>4</cp:revision>
  <dcterms:created xsi:type="dcterms:W3CDTF">2025-04-01T12:24:21Z</dcterms:created>
  <dcterms:modified xsi:type="dcterms:W3CDTF">2025-06-16T04:51:41Z</dcterms:modified>
</cp:coreProperties>
</file>

<file path=docProps/thumbnail.jpeg>
</file>